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3" r:id="rId4"/>
    <p:sldId id="274" r:id="rId5"/>
    <p:sldId id="275" r:id="rId6"/>
    <p:sldId id="276" r:id="rId7"/>
    <p:sldId id="277" r:id="rId8"/>
    <p:sldId id="27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DE5F"/>
    <a:srgbClr val="E3CA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23FF7B-2DAE-4DB5-9575-ED16862B2A7C}" type="doc">
      <dgm:prSet loTypeId="urn:microsoft.com/office/officeart/2005/8/layout/cycle4" loCatId="cycle" qsTypeId="urn:microsoft.com/office/officeart/2005/8/quickstyle/3d3" qsCatId="3D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E3C8F4F9-CBAB-4390-AFE0-9F073F27570F}">
      <dgm:prSet phldrT="[Текст]"/>
      <dgm:spPr/>
      <dgm:t>
        <a:bodyPr/>
        <a:lstStyle/>
        <a:p>
          <a:r>
            <a:rPr lang="ru-RU" dirty="0"/>
            <a:t>Языки</a:t>
          </a:r>
          <a:endParaRPr lang="en-US" dirty="0"/>
        </a:p>
      </dgm:t>
    </dgm:pt>
    <dgm:pt modelId="{E851436A-C3F5-4147-B360-D896A4046040}" type="parTrans" cxnId="{F351A85B-46FB-470E-8E32-090EF5774B0E}">
      <dgm:prSet/>
      <dgm:spPr/>
      <dgm:t>
        <a:bodyPr/>
        <a:lstStyle/>
        <a:p>
          <a:endParaRPr lang="en-US"/>
        </a:p>
      </dgm:t>
    </dgm:pt>
    <dgm:pt modelId="{DF15ED7F-31DB-4A8F-B4D9-2CDF33228CDA}" type="sibTrans" cxnId="{F351A85B-46FB-470E-8E32-090EF5774B0E}">
      <dgm:prSet/>
      <dgm:spPr/>
      <dgm:t>
        <a:bodyPr/>
        <a:lstStyle/>
        <a:p>
          <a:endParaRPr lang="en-US"/>
        </a:p>
      </dgm:t>
    </dgm:pt>
    <dgm:pt modelId="{BBA9434A-1452-428A-887B-701204D638B2}">
      <dgm:prSet phldrT="[Текст]" custT="1"/>
      <dgm:spPr/>
      <dgm:t>
        <a:bodyPr/>
        <a:lstStyle/>
        <a:p>
          <a:r>
            <a:rPr lang="en-US" sz="2400" dirty="0"/>
            <a:t>Java</a:t>
          </a:r>
        </a:p>
      </dgm:t>
    </dgm:pt>
    <dgm:pt modelId="{BCF4F9E6-5ED4-4078-895F-0DB50AD7E621}" type="parTrans" cxnId="{71BFBB1E-786E-4491-9C28-EC6056196715}">
      <dgm:prSet/>
      <dgm:spPr/>
      <dgm:t>
        <a:bodyPr/>
        <a:lstStyle/>
        <a:p>
          <a:endParaRPr lang="en-US"/>
        </a:p>
      </dgm:t>
    </dgm:pt>
    <dgm:pt modelId="{1B825EE5-95CC-4EE2-A342-826C52079A02}" type="sibTrans" cxnId="{71BFBB1E-786E-4491-9C28-EC6056196715}">
      <dgm:prSet/>
      <dgm:spPr/>
      <dgm:t>
        <a:bodyPr/>
        <a:lstStyle/>
        <a:p>
          <a:endParaRPr lang="en-US"/>
        </a:p>
      </dgm:t>
    </dgm:pt>
    <dgm:pt modelId="{39DAB6D9-6CE6-4BC5-8C44-0D6667AF78CF}">
      <dgm:prSet phldrT="[Текст]"/>
      <dgm:spPr/>
      <dgm:t>
        <a:bodyPr/>
        <a:lstStyle/>
        <a:p>
          <a:r>
            <a:rPr lang="ru-RU" dirty="0"/>
            <a:t>Библиотеки</a:t>
          </a:r>
          <a:endParaRPr lang="en-US" dirty="0"/>
        </a:p>
      </dgm:t>
    </dgm:pt>
    <dgm:pt modelId="{D9297C17-8FCB-46E2-B528-12DCE255CEAD}" type="parTrans" cxnId="{8BD4D540-CF9F-4E52-BA19-0B7C2E7D02FE}">
      <dgm:prSet/>
      <dgm:spPr/>
      <dgm:t>
        <a:bodyPr/>
        <a:lstStyle/>
        <a:p>
          <a:endParaRPr lang="en-US"/>
        </a:p>
      </dgm:t>
    </dgm:pt>
    <dgm:pt modelId="{D178411F-6742-43BE-B69B-95EE0B827BB4}" type="sibTrans" cxnId="{8BD4D540-CF9F-4E52-BA19-0B7C2E7D02FE}">
      <dgm:prSet/>
      <dgm:spPr/>
      <dgm:t>
        <a:bodyPr/>
        <a:lstStyle/>
        <a:p>
          <a:endParaRPr lang="en-US"/>
        </a:p>
      </dgm:t>
    </dgm:pt>
    <dgm:pt modelId="{DE744165-2B63-42BB-84C1-95863131181A}">
      <dgm:prSet phldrT="[Текст]"/>
      <dgm:spPr/>
      <dgm:t>
        <a:bodyPr/>
        <a:lstStyle/>
        <a:p>
          <a:r>
            <a:rPr lang="en-US" dirty="0"/>
            <a:t>Bootstrap</a:t>
          </a:r>
        </a:p>
      </dgm:t>
    </dgm:pt>
    <dgm:pt modelId="{279A6433-1B62-4C6E-9512-7EBAF4BFAFA2}" type="parTrans" cxnId="{2CE90D70-71F4-4428-8296-D13A89C5606E}">
      <dgm:prSet/>
      <dgm:spPr/>
      <dgm:t>
        <a:bodyPr/>
        <a:lstStyle/>
        <a:p>
          <a:endParaRPr lang="en-US"/>
        </a:p>
      </dgm:t>
    </dgm:pt>
    <dgm:pt modelId="{03FFD16D-04BA-4845-901E-5E542990C462}" type="sibTrans" cxnId="{2CE90D70-71F4-4428-8296-D13A89C5606E}">
      <dgm:prSet/>
      <dgm:spPr/>
      <dgm:t>
        <a:bodyPr/>
        <a:lstStyle/>
        <a:p>
          <a:endParaRPr lang="en-US"/>
        </a:p>
      </dgm:t>
    </dgm:pt>
    <dgm:pt modelId="{8C448C1B-EDA1-4733-8D94-6E17EB0AF815}">
      <dgm:prSet phldrT="[Текст]"/>
      <dgm:spPr/>
      <dgm:t>
        <a:bodyPr/>
        <a:lstStyle/>
        <a:p>
          <a:r>
            <a:rPr lang="ru-RU" dirty="0"/>
            <a:t>Сборщик проектов</a:t>
          </a:r>
          <a:endParaRPr lang="en-US" dirty="0"/>
        </a:p>
      </dgm:t>
    </dgm:pt>
    <dgm:pt modelId="{6DDFCE10-B586-4A27-83A4-E7B9B152EB60}" type="parTrans" cxnId="{B1AD7F66-5349-48F7-8125-2915E37B11DB}">
      <dgm:prSet/>
      <dgm:spPr/>
      <dgm:t>
        <a:bodyPr/>
        <a:lstStyle/>
        <a:p>
          <a:endParaRPr lang="en-US"/>
        </a:p>
      </dgm:t>
    </dgm:pt>
    <dgm:pt modelId="{88730D53-88F8-4C7A-9686-E7161D829326}" type="sibTrans" cxnId="{B1AD7F66-5349-48F7-8125-2915E37B11DB}">
      <dgm:prSet/>
      <dgm:spPr/>
      <dgm:t>
        <a:bodyPr/>
        <a:lstStyle/>
        <a:p>
          <a:endParaRPr lang="en-US"/>
        </a:p>
      </dgm:t>
    </dgm:pt>
    <dgm:pt modelId="{416FEB8D-CFD5-4DB8-8E35-EE9789A31224}">
      <dgm:prSet phldrT="[Текст]" custT="1"/>
      <dgm:spPr/>
      <dgm:t>
        <a:bodyPr/>
        <a:lstStyle/>
        <a:p>
          <a:r>
            <a:rPr lang="en-US" sz="2400" dirty="0"/>
            <a:t>Maven</a:t>
          </a:r>
        </a:p>
      </dgm:t>
    </dgm:pt>
    <dgm:pt modelId="{974AE5B0-DAAF-44F0-9DCE-6C7DA507E52E}" type="parTrans" cxnId="{1144C05F-D641-4472-A913-2ED259B115A6}">
      <dgm:prSet/>
      <dgm:spPr/>
      <dgm:t>
        <a:bodyPr/>
        <a:lstStyle/>
        <a:p>
          <a:endParaRPr lang="en-US"/>
        </a:p>
      </dgm:t>
    </dgm:pt>
    <dgm:pt modelId="{7C39F7BD-18B4-4AEC-95B3-BC9280D73A30}" type="sibTrans" cxnId="{1144C05F-D641-4472-A913-2ED259B115A6}">
      <dgm:prSet/>
      <dgm:spPr/>
      <dgm:t>
        <a:bodyPr/>
        <a:lstStyle/>
        <a:p>
          <a:endParaRPr lang="en-US"/>
        </a:p>
      </dgm:t>
    </dgm:pt>
    <dgm:pt modelId="{5D5B73CD-8522-4BD0-878B-5544EA8E8C6D}">
      <dgm:prSet phldrT="[Текст]"/>
      <dgm:spPr/>
      <dgm:t>
        <a:bodyPr/>
        <a:lstStyle/>
        <a:p>
          <a:r>
            <a:rPr lang="ru-RU" dirty="0"/>
            <a:t>Фреймворки</a:t>
          </a:r>
          <a:endParaRPr lang="en-US" dirty="0"/>
        </a:p>
      </dgm:t>
    </dgm:pt>
    <dgm:pt modelId="{B989D9F5-0F47-4465-A166-6F2FB168CCC8}" type="parTrans" cxnId="{5D494D65-95F8-4003-A72F-0A68AD12CA0E}">
      <dgm:prSet/>
      <dgm:spPr/>
      <dgm:t>
        <a:bodyPr/>
        <a:lstStyle/>
        <a:p>
          <a:endParaRPr lang="en-US"/>
        </a:p>
      </dgm:t>
    </dgm:pt>
    <dgm:pt modelId="{2D127A28-10CE-46B9-A1C0-6ED0D63231C0}" type="sibTrans" cxnId="{5D494D65-95F8-4003-A72F-0A68AD12CA0E}">
      <dgm:prSet/>
      <dgm:spPr/>
      <dgm:t>
        <a:bodyPr/>
        <a:lstStyle/>
        <a:p>
          <a:endParaRPr lang="en-US"/>
        </a:p>
      </dgm:t>
    </dgm:pt>
    <dgm:pt modelId="{AB8E6E82-E6EA-41C6-90A4-A37E0B6D15BA}">
      <dgm:prSet phldrT="[Текст]" custT="1"/>
      <dgm:spPr/>
      <dgm:t>
        <a:bodyPr/>
        <a:lstStyle/>
        <a:p>
          <a:r>
            <a:rPr lang="en-US" sz="2400" dirty="0"/>
            <a:t>Spring</a:t>
          </a:r>
        </a:p>
      </dgm:t>
    </dgm:pt>
    <dgm:pt modelId="{73C2A1ED-BEF3-4FAA-BF62-48C6F841B86C}" type="parTrans" cxnId="{F8B851B7-9AF0-43E2-830F-1275CFC57177}">
      <dgm:prSet/>
      <dgm:spPr/>
      <dgm:t>
        <a:bodyPr/>
        <a:lstStyle/>
        <a:p>
          <a:endParaRPr lang="en-US"/>
        </a:p>
      </dgm:t>
    </dgm:pt>
    <dgm:pt modelId="{45D83792-043D-44AF-8676-70C446C7794F}" type="sibTrans" cxnId="{F8B851B7-9AF0-43E2-830F-1275CFC57177}">
      <dgm:prSet/>
      <dgm:spPr/>
      <dgm:t>
        <a:bodyPr/>
        <a:lstStyle/>
        <a:p>
          <a:endParaRPr lang="en-US"/>
        </a:p>
      </dgm:t>
    </dgm:pt>
    <dgm:pt modelId="{195C4ED5-3CCC-47E4-B54C-FCA68A4FD0AB}">
      <dgm:prSet phldrT="[Текст]" custT="1"/>
      <dgm:spPr/>
      <dgm:t>
        <a:bodyPr/>
        <a:lstStyle/>
        <a:p>
          <a:r>
            <a:rPr lang="en-US" sz="2400" dirty="0"/>
            <a:t>CSS/html</a:t>
          </a:r>
        </a:p>
      </dgm:t>
    </dgm:pt>
    <dgm:pt modelId="{BF6BACA2-307D-4495-8BC8-79D3377C4003}" type="parTrans" cxnId="{9A363CE0-8477-41FF-8D8A-FAB2AD8A98F5}">
      <dgm:prSet/>
      <dgm:spPr/>
      <dgm:t>
        <a:bodyPr/>
        <a:lstStyle/>
        <a:p>
          <a:endParaRPr lang="en-US"/>
        </a:p>
      </dgm:t>
    </dgm:pt>
    <dgm:pt modelId="{B5A9FEF5-07C6-4016-9129-A8FC4DAA56F4}" type="sibTrans" cxnId="{9A363CE0-8477-41FF-8D8A-FAB2AD8A98F5}">
      <dgm:prSet/>
      <dgm:spPr/>
      <dgm:t>
        <a:bodyPr/>
        <a:lstStyle/>
        <a:p>
          <a:endParaRPr lang="en-US"/>
        </a:p>
      </dgm:t>
    </dgm:pt>
    <dgm:pt modelId="{867A9A91-6034-409E-BD38-C7F007C7ED9D}">
      <dgm:prSet phldrT="[Текст]"/>
      <dgm:spPr/>
      <dgm:t>
        <a:bodyPr/>
        <a:lstStyle/>
        <a:p>
          <a:r>
            <a:rPr lang="en-US" dirty="0"/>
            <a:t>Java security</a:t>
          </a:r>
        </a:p>
      </dgm:t>
    </dgm:pt>
    <dgm:pt modelId="{A7C4AC32-43A5-484C-83BF-012F43A4AD92}" type="parTrans" cxnId="{6C177CDA-F9E3-41D7-83D8-25748E7159B5}">
      <dgm:prSet/>
      <dgm:spPr/>
      <dgm:t>
        <a:bodyPr/>
        <a:lstStyle/>
        <a:p>
          <a:endParaRPr lang="en-US"/>
        </a:p>
      </dgm:t>
    </dgm:pt>
    <dgm:pt modelId="{8A5B829F-F1A9-4DEA-BD9C-D0D7937DDF74}" type="sibTrans" cxnId="{6C177CDA-F9E3-41D7-83D8-25748E7159B5}">
      <dgm:prSet/>
      <dgm:spPr/>
      <dgm:t>
        <a:bodyPr/>
        <a:lstStyle/>
        <a:p>
          <a:endParaRPr lang="en-US"/>
        </a:p>
      </dgm:t>
    </dgm:pt>
    <dgm:pt modelId="{485C6FB0-9E8A-4A6E-8967-370062748FB1}">
      <dgm:prSet phldrT="[Текст]"/>
      <dgm:spPr/>
      <dgm:t>
        <a:bodyPr/>
        <a:lstStyle/>
        <a:p>
          <a:r>
            <a:rPr lang="en-US" dirty="0" err="1"/>
            <a:t>Thymeleaf</a:t>
          </a:r>
          <a:endParaRPr lang="en-US" dirty="0"/>
        </a:p>
      </dgm:t>
    </dgm:pt>
    <dgm:pt modelId="{9C26FBC8-FA6C-440E-A258-AE223EE1ADF2}" type="parTrans" cxnId="{6B4B5B01-DC1C-4A19-8BD3-004CFD1C5EB1}">
      <dgm:prSet/>
      <dgm:spPr/>
      <dgm:t>
        <a:bodyPr/>
        <a:lstStyle/>
        <a:p>
          <a:endParaRPr lang="en-US"/>
        </a:p>
      </dgm:t>
    </dgm:pt>
    <dgm:pt modelId="{00038F18-7A55-4FAE-AC81-0E6AE55FAF3F}" type="sibTrans" cxnId="{6B4B5B01-DC1C-4A19-8BD3-004CFD1C5EB1}">
      <dgm:prSet/>
      <dgm:spPr/>
      <dgm:t>
        <a:bodyPr/>
        <a:lstStyle/>
        <a:p>
          <a:endParaRPr lang="en-US"/>
        </a:p>
      </dgm:t>
    </dgm:pt>
    <dgm:pt modelId="{3F07BB22-A498-4508-A913-6C82F6AE2728}">
      <dgm:prSet phldrT="[Текст]"/>
      <dgm:spPr/>
      <dgm:t>
        <a:bodyPr/>
        <a:lstStyle/>
        <a:p>
          <a:r>
            <a:rPr lang="en-US" dirty="0"/>
            <a:t>Spring data JPA</a:t>
          </a:r>
        </a:p>
      </dgm:t>
    </dgm:pt>
    <dgm:pt modelId="{05A7CD90-361E-4173-B425-AD986A98B019}" type="parTrans" cxnId="{C7FAB176-3D27-4E2E-821A-125EFEC471CE}">
      <dgm:prSet/>
      <dgm:spPr/>
      <dgm:t>
        <a:bodyPr/>
        <a:lstStyle/>
        <a:p>
          <a:endParaRPr lang="en-US"/>
        </a:p>
      </dgm:t>
    </dgm:pt>
    <dgm:pt modelId="{B4102F71-9EB0-4C54-BB56-31B88F9508C6}" type="sibTrans" cxnId="{C7FAB176-3D27-4E2E-821A-125EFEC471CE}">
      <dgm:prSet/>
      <dgm:spPr/>
      <dgm:t>
        <a:bodyPr/>
        <a:lstStyle/>
        <a:p>
          <a:endParaRPr lang="en-US"/>
        </a:p>
      </dgm:t>
    </dgm:pt>
    <dgm:pt modelId="{AF7A2DED-673C-4749-81B9-488D395A5E18}" type="pres">
      <dgm:prSet presAssocID="{4523FF7B-2DAE-4DB5-9575-ED16862B2A7C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0AD4DFC8-C2E4-4E05-A17A-767C654DB857}" type="pres">
      <dgm:prSet presAssocID="{4523FF7B-2DAE-4DB5-9575-ED16862B2A7C}" presName="children" presStyleCnt="0"/>
      <dgm:spPr/>
    </dgm:pt>
    <dgm:pt modelId="{47F29A5C-816A-49C6-94DF-1E20DAA585B3}" type="pres">
      <dgm:prSet presAssocID="{4523FF7B-2DAE-4DB5-9575-ED16862B2A7C}" presName="child1group" presStyleCnt="0"/>
      <dgm:spPr/>
    </dgm:pt>
    <dgm:pt modelId="{C2C4FEE2-20C6-4227-9D23-C14A03DA674D}" type="pres">
      <dgm:prSet presAssocID="{4523FF7B-2DAE-4DB5-9575-ED16862B2A7C}" presName="child1" presStyleLbl="bgAcc1" presStyleIdx="0" presStyleCnt="4"/>
      <dgm:spPr/>
    </dgm:pt>
    <dgm:pt modelId="{BBF6A869-790E-40A3-93DB-7426261DE6FA}" type="pres">
      <dgm:prSet presAssocID="{4523FF7B-2DAE-4DB5-9575-ED16862B2A7C}" presName="child1Text" presStyleLbl="bgAcc1" presStyleIdx="0" presStyleCnt="4">
        <dgm:presLayoutVars>
          <dgm:bulletEnabled val="1"/>
        </dgm:presLayoutVars>
      </dgm:prSet>
      <dgm:spPr/>
    </dgm:pt>
    <dgm:pt modelId="{F87E0D0D-619E-46F8-8D94-94C0D6310130}" type="pres">
      <dgm:prSet presAssocID="{4523FF7B-2DAE-4DB5-9575-ED16862B2A7C}" presName="child2group" presStyleCnt="0"/>
      <dgm:spPr/>
    </dgm:pt>
    <dgm:pt modelId="{5E4BD48C-10FC-4E23-BF50-DCF87BCEE045}" type="pres">
      <dgm:prSet presAssocID="{4523FF7B-2DAE-4DB5-9575-ED16862B2A7C}" presName="child2" presStyleLbl="bgAcc1" presStyleIdx="1" presStyleCnt="4" custScaleX="114974" custLinFactNeighborX="16217"/>
      <dgm:spPr/>
    </dgm:pt>
    <dgm:pt modelId="{DEDB2FD0-9BBA-426E-BD9F-5737BC685C2F}" type="pres">
      <dgm:prSet presAssocID="{4523FF7B-2DAE-4DB5-9575-ED16862B2A7C}" presName="child2Text" presStyleLbl="bgAcc1" presStyleIdx="1" presStyleCnt="4">
        <dgm:presLayoutVars>
          <dgm:bulletEnabled val="1"/>
        </dgm:presLayoutVars>
      </dgm:prSet>
      <dgm:spPr/>
    </dgm:pt>
    <dgm:pt modelId="{BD6CCE3A-86A9-4B60-9DC4-AE328CDB2B4B}" type="pres">
      <dgm:prSet presAssocID="{4523FF7B-2DAE-4DB5-9575-ED16862B2A7C}" presName="child3group" presStyleCnt="0"/>
      <dgm:spPr/>
    </dgm:pt>
    <dgm:pt modelId="{016B055D-5634-4AC0-B72C-27A0CDB4C921}" type="pres">
      <dgm:prSet presAssocID="{4523FF7B-2DAE-4DB5-9575-ED16862B2A7C}" presName="child3" presStyleLbl="bgAcc1" presStyleIdx="2" presStyleCnt="4" custLinFactNeighborX="23485" custLinFactNeighborY="-2197"/>
      <dgm:spPr/>
    </dgm:pt>
    <dgm:pt modelId="{17F644CD-76B2-4E80-86B4-B4CEEBEEA7BA}" type="pres">
      <dgm:prSet presAssocID="{4523FF7B-2DAE-4DB5-9575-ED16862B2A7C}" presName="child3Text" presStyleLbl="bgAcc1" presStyleIdx="2" presStyleCnt="4">
        <dgm:presLayoutVars>
          <dgm:bulletEnabled val="1"/>
        </dgm:presLayoutVars>
      </dgm:prSet>
      <dgm:spPr/>
    </dgm:pt>
    <dgm:pt modelId="{C15596A1-DC54-48C4-88C7-F031FE2B0CBF}" type="pres">
      <dgm:prSet presAssocID="{4523FF7B-2DAE-4DB5-9575-ED16862B2A7C}" presName="child4group" presStyleCnt="0"/>
      <dgm:spPr/>
    </dgm:pt>
    <dgm:pt modelId="{5F7F853E-DD8E-4FDE-A218-01B7E065B981}" type="pres">
      <dgm:prSet presAssocID="{4523FF7B-2DAE-4DB5-9575-ED16862B2A7C}" presName="child4" presStyleLbl="bgAcc1" presStyleIdx="3" presStyleCnt="4"/>
      <dgm:spPr/>
    </dgm:pt>
    <dgm:pt modelId="{67ABF17C-7164-4593-9364-6099861C6873}" type="pres">
      <dgm:prSet presAssocID="{4523FF7B-2DAE-4DB5-9575-ED16862B2A7C}" presName="child4Text" presStyleLbl="bgAcc1" presStyleIdx="3" presStyleCnt="4">
        <dgm:presLayoutVars>
          <dgm:bulletEnabled val="1"/>
        </dgm:presLayoutVars>
      </dgm:prSet>
      <dgm:spPr/>
    </dgm:pt>
    <dgm:pt modelId="{D1A4FC3C-3675-4263-A90B-43FF1F6060E6}" type="pres">
      <dgm:prSet presAssocID="{4523FF7B-2DAE-4DB5-9575-ED16862B2A7C}" presName="childPlaceholder" presStyleCnt="0"/>
      <dgm:spPr/>
    </dgm:pt>
    <dgm:pt modelId="{B298ED77-C0AD-4648-9A4A-7637A120709F}" type="pres">
      <dgm:prSet presAssocID="{4523FF7B-2DAE-4DB5-9575-ED16862B2A7C}" presName="circle" presStyleCnt="0"/>
      <dgm:spPr/>
    </dgm:pt>
    <dgm:pt modelId="{4B791647-EACD-4BAE-BE4F-69D57262B5C5}" type="pres">
      <dgm:prSet presAssocID="{4523FF7B-2DAE-4DB5-9575-ED16862B2A7C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7A7EEBE6-E52D-46CF-B7A0-F1A5EB14F7C5}" type="pres">
      <dgm:prSet presAssocID="{4523FF7B-2DAE-4DB5-9575-ED16862B2A7C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42FDA993-F517-4BDC-9421-E26B51E5906C}" type="pres">
      <dgm:prSet presAssocID="{4523FF7B-2DAE-4DB5-9575-ED16862B2A7C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AEFDAAB-C29D-49D8-ADBB-18376912F29C}" type="pres">
      <dgm:prSet presAssocID="{4523FF7B-2DAE-4DB5-9575-ED16862B2A7C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38C6552D-A13A-4153-B5E0-4CE3AB8F0A40}" type="pres">
      <dgm:prSet presAssocID="{4523FF7B-2DAE-4DB5-9575-ED16862B2A7C}" presName="quadrantPlaceholder" presStyleCnt="0"/>
      <dgm:spPr/>
    </dgm:pt>
    <dgm:pt modelId="{2E4B909A-E823-4054-9A86-C19F81B35C41}" type="pres">
      <dgm:prSet presAssocID="{4523FF7B-2DAE-4DB5-9575-ED16862B2A7C}" presName="center1" presStyleLbl="fgShp" presStyleIdx="0" presStyleCnt="2"/>
      <dgm:spPr/>
    </dgm:pt>
    <dgm:pt modelId="{17A36738-50A2-4A40-BB4D-8FA98542CD7F}" type="pres">
      <dgm:prSet presAssocID="{4523FF7B-2DAE-4DB5-9575-ED16862B2A7C}" presName="center2" presStyleLbl="fgShp" presStyleIdx="1" presStyleCnt="2"/>
      <dgm:spPr/>
    </dgm:pt>
  </dgm:ptLst>
  <dgm:cxnLst>
    <dgm:cxn modelId="{6B4B5B01-DC1C-4A19-8BD3-004CFD1C5EB1}" srcId="{39DAB6D9-6CE6-4BC5-8C44-0D6667AF78CF}" destId="{485C6FB0-9E8A-4A6E-8967-370062748FB1}" srcOrd="2" destOrd="0" parTransId="{9C26FBC8-FA6C-440E-A258-AE223EE1ADF2}" sibTransId="{00038F18-7A55-4FAE-AC81-0E6AE55FAF3F}"/>
    <dgm:cxn modelId="{453C4305-9AEE-42EB-AE52-DD589A0594A4}" type="presOf" srcId="{AB8E6E82-E6EA-41C6-90A4-A37E0B6D15BA}" destId="{67ABF17C-7164-4593-9364-6099861C6873}" srcOrd="1" destOrd="0" presId="urn:microsoft.com/office/officeart/2005/8/layout/cycle4"/>
    <dgm:cxn modelId="{71BFBB1E-786E-4491-9C28-EC6056196715}" srcId="{E3C8F4F9-CBAB-4390-AFE0-9F073F27570F}" destId="{BBA9434A-1452-428A-887B-701204D638B2}" srcOrd="0" destOrd="0" parTransId="{BCF4F9E6-5ED4-4078-895F-0DB50AD7E621}" sibTransId="{1B825EE5-95CC-4EE2-A342-826C52079A02}"/>
    <dgm:cxn modelId="{69333532-BEF0-4B8C-953B-EC6A250035D8}" type="presOf" srcId="{485C6FB0-9E8A-4A6E-8967-370062748FB1}" destId="{5E4BD48C-10FC-4E23-BF50-DCF87BCEE045}" srcOrd="0" destOrd="2" presId="urn:microsoft.com/office/officeart/2005/8/layout/cycle4"/>
    <dgm:cxn modelId="{8BD4D540-CF9F-4E52-BA19-0B7C2E7D02FE}" srcId="{4523FF7B-2DAE-4DB5-9575-ED16862B2A7C}" destId="{39DAB6D9-6CE6-4BC5-8C44-0D6667AF78CF}" srcOrd="1" destOrd="0" parTransId="{D9297C17-8FCB-46E2-B528-12DCE255CEAD}" sibTransId="{D178411F-6742-43BE-B69B-95EE0B827BB4}"/>
    <dgm:cxn modelId="{F351A85B-46FB-470E-8E32-090EF5774B0E}" srcId="{4523FF7B-2DAE-4DB5-9575-ED16862B2A7C}" destId="{E3C8F4F9-CBAB-4390-AFE0-9F073F27570F}" srcOrd="0" destOrd="0" parTransId="{E851436A-C3F5-4147-B360-D896A4046040}" sibTransId="{DF15ED7F-31DB-4A8F-B4D9-2CDF33228CDA}"/>
    <dgm:cxn modelId="{1144C05F-D641-4472-A913-2ED259B115A6}" srcId="{8C448C1B-EDA1-4733-8D94-6E17EB0AF815}" destId="{416FEB8D-CFD5-4DB8-8E35-EE9789A31224}" srcOrd="0" destOrd="0" parTransId="{974AE5B0-DAAF-44F0-9DCE-6C7DA507E52E}" sibTransId="{7C39F7BD-18B4-4AEC-95B3-BC9280D73A30}"/>
    <dgm:cxn modelId="{8EBF1E61-B30A-4D6D-B0F6-15E51B04D3BA}" type="presOf" srcId="{3F07BB22-A498-4508-A913-6C82F6AE2728}" destId="{5E4BD48C-10FC-4E23-BF50-DCF87BCEE045}" srcOrd="0" destOrd="3" presId="urn:microsoft.com/office/officeart/2005/8/layout/cycle4"/>
    <dgm:cxn modelId="{5D494D65-95F8-4003-A72F-0A68AD12CA0E}" srcId="{4523FF7B-2DAE-4DB5-9575-ED16862B2A7C}" destId="{5D5B73CD-8522-4BD0-878B-5544EA8E8C6D}" srcOrd="3" destOrd="0" parTransId="{B989D9F5-0F47-4465-A166-6F2FB168CCC8}" sibTransId="{2D127A28-10CE-46B9-A1C0-6ED0D63231C0}"/>
    <dgm:cxn modelId="{185A7345-96D6-4D03-AAF7-1B12B829A1B5}" type="presOf" srcId="{3F07BB22-A498-4508-A913-6C82F6AE2728}" destId="{DEDB2FD0-9BBA-426E-BD9F-5737BC685C2F}" srcOrd="1" destOrd="3" presId="urn:microsoft.com/office/officeart/2005/8/layout/cycle4"/>
    <dgm:cxn modelId="{B1AD7F66-5349-48F7-8125-2915E37B11DB}" srcId="{4523FF7B-2DAE-4DB5-9575-ED16862B2A7C}" destId="{8C448C1B-EDA1-4733-8D94-6E17EB0AF815}" srcOrd="2" destOrd="0" parTransId="{6DDFCE10-B586-4A27-83A4-E7B9B152EB60}" sibTransId="{88730D53-88F8-4C7A-9686-E7161D829326}"/>
    <dgm:cxn modelId="{05BFDF69-0C2E-4A81-87FD-106A19FDD0CD}" type="presOf" srcId="{416FEB8D-CFD5-4DB8-8E35-EE9789A31224}" destId="{016B055D-5634-4AC0-B72C-27A0CDB4C921}" srcOrd="0" destOrd="0" presId="urn:microsoft.com/office/officeart/2005/8/layout/cycle4"/>
    <dgm:cxn modelId="{2CE90D70-71F4-4428-8296-D13A89C5606E}" srcId="{39DAB6D9-6CE6-4BC5-8C44-0D6667AF78CF}" destId="{DE744165-2B63-42BB-84C1-95863131181A}" srcOrd="0" destOrd="0" parTransId="{279A6433-1B62-4C6E-9512-7EBAF4BFAFA2}" sibTransId="{03FFD16D-04BA-4845-901E-5E542990C462}"/>
    <dgm:cxn modelId="{A3AE7451-BBE7-4EEE-BEAA-CF10A81C5782}" type="presOf" srcId="{867A9A91-6034-409E-BD38-C7F007C7ED9D}" destId="{DEDB2FD0-9BBA-426E-BD9F-5737BC685C2F}" srcOrd="1" destOrd="1" presId="urn:microsoft.com/office/officeart/2005/8/layout/cycle4"/>
    <dgm:cxn modelId="{C7FAB176-3D27-4E2E-821A-125EFEC471CE}" srcId="{39DAB6D9-6CE6-4BC5-8C44-0D6667AF78CF}" destId="{3F07BB22-A498-4508-A913-6C82F6AE2728}" srcOrd="3" destOrd="0" parTransId="{05A7CD90-361E-4173-B425-AD986A98B019}" sibTransId="{B4102F71-9EB0-4C54-BB56-31B88F9508C6}"/>
    <dgm:cxn modelId="{21772792-0F1B-4E81-BD8E-0CE168AD480C}" type="presOf" srcId="{E3C8F4F9-CBAB-4390-AFE0-9F073F27570F}" destId="{4B791647-EACD-4BAE-BE4F-69D57262B5C5}" srcOrd="0" destOrd="0" presId="urn:microsoft.com/office/officeart/2005/8/layout/cycle4"/>
    <dgm:cxn modelId="{F41DE197-6753-4B0B-B879-7728E73B215D}" type="presOf" srcId="{BBA9434A-1452-428A-887B-701204D638B2}" destId="{C2C4FEE2-20C6-4227-9D23-C14A03DA674D}" srcOrd="0" destOrd="0" presId="urn:microsoft.com/office/officeart/2005/8/layout/cycle4"/>
    <dgm:cxn modelId="{802548A0-D0F3-495F-BFCA-943808D5B8E0}" type="presOf" srcId="{AB8E6E82-E6EA-41C6-90A4-A37E0B6D15BA}" destId="{5F7F853E-DD8E-4FDE-A218-01B7E065B981}" srcOrd="0" destOrd="0" presId="urn:microsoft.com/office/officeart/2005/8/layout/cycle4"/>
    <dgm:cxn modelId="{C7CDF8B0-506A-4108-A0F3-0665FE2C4916}" type="presOf" srcId="{DE744165-2B63-42BB-84C1-95863131181A}" destId="{5E4BD48C-10FC-4E23-BF50-DCF87BCEE045}" srcOrd="0" destOrd="0" presId="urn:microsoft.com/office/officeart/2005/8/layout/cycle4"/>
    <dgm:cxn modelId="{BF8FC1B1-13D8-4720-A318-5D0D101E5E81}" type="presOf" srcId="{485C6FB0-9E8A-4A6E-8967-370062748FB1}" destId="{DEDB2FD0-9BBA-426E-BD9F-5737BC685C2F}" srcOrd="1" destOrd="2" presId="urn:microsoft.com/office/officeart/2005/8/layout/cycle4"/>
    <dgm:cxn modelId="{F8B851B7-9AF0-43E2-830F-1275CFC57177}" srcId="{5D5B73CD-8522-4BD0-878B-5544EA8E8C6D}" destId="{AB8E6E82-E6EA-41C6-90A4-A37E0B6D15BA}" srcOrd="0" destOrd="0" parTransId="{73C2A1ED-BEF3-4FAA-BF62-48C6F841B86C}" sibTransId="{45D83792-043D-44AF-8676-70C446C7794F}"/>
    <dgm:cxn modelId="{CFF2EDB8-F7EC-4F1A-A86B-2E559A54C669}" type="presOf" srcId="{416FEB8D-CFD5-4DB8-8E35-EE9789A31224}" destId="{17F644CD-76B2-4E80-86B4-B4CEEBEEA7BA}" srcOrd="1" destOrd="0" presId="urn:microsoft.com/office/officeart/2005/8/layout/cycle4"/>
    <dgm:cxn modelId="{C62F3DC2-A237-42FF-A14C-69E39924129D}" type="presOf" srcId="{5D5B73CD-8522-4BD0-878B-5544EA8E8C6D}" destId="{9AEFDAAB-C29D-49D8-ADBB-18376912F29C}" srcOrd="0" destOrd="0" presId="urn:microsoft.com/office/officeart/2005/8/layout/cycle4"/>
    <dgm:cxn modelId="{281B5ECF-623A-427F-9A1B-A93C2404D961}" type="presOf" srcId="{4523FF7B-2DAE-4DB5-9575-ED16862B2A7C}" destId="{AF7A2DED-673C-4749-81B9-488D395A5E18}" srcOrd="0" destOrd="0" presId="urn:microsoft.com/office/officeart/2005/8/layout/cycle4"/>
    <dgm:cxn modelId="{6C177CDA-F9E3-41D7-83D8-25748E7159B5}" srcId="{39DAB6D9-6CE6-4BC5-8C44-0D6667AF78CF}" destId="{867A9A91-6034-409E-BD38-C7F007C7ED9D}" srcOrd="1" destOrd="0" parTransId="{A7C4AC32-43A5-484C-83BF-012F43A4AD92}" sibTransId="{8A5B829F-F1A9-4DEA-BD9C-D0D7937DDF74}"/>
    <dgm:cxn modelId="{2EE437DE-2447-42DB-AFA9-149B2EEA159C}" type="presOf" srcId="{BBA9434A-1452-428A-887B-701204D638B2}" destId="{BBF6A869-790E-40A3-93DB-7426261DE6FA}" srcOrd="1" destOrd="0" presId="urn:microsoft.com/office/officeart/2005/8/layout/cycle4"/>
    <dgm:cxn modelId="{3D977CDE-5D02-4F2B-85C3-C0B0F8D3593E}" type="presOf" srcId="{195C4ED5-3CCC-47E4-B54C-FCA68A4FD0AB}" destId="{C2C4FEE2-20C6-4227-9D23-C14A03DA674D}" srcOrd="0" destOrd="1" presId="urn:microsoft.com/office/officeart/2005/8/layout/cycle4"/>
    <dgm:cxn modelId="{502AE0DE-3376-46E8-98CF-D9E2E4886936}" type="presOf" srcId="{DE744165-2B63-42BB-84C1-95863131181A}" destId="{DEDB2FD0-9BBA-426E-BD9F-5737BC685C2F}" srcOrd="1" destOrd="0" presId="urn:microsoft.com/office/officeart/2005/8/layout/cycle4"/>
    <dgm:cxn modelId="{9A363CE0-8477-41FF-8D8A-FAB2AD8A98F5}" srcId="{E3C8F4F9-CBAB-4390-AFE0-9F073F27570F}" destId="{195C4ED5-3CCC-47E4-B54C-FCA68A4FD0AB}" srcOrd="1" destOrd="0" parTransId="{BF6BACA2-307D-4495-8BC8-79D3377C4003}" sibTransId="{B5A9FEF5-07C6-4016-9129-A8FC4DAA56F4}"/>
    <dgm:cxn modelId="{537BA9E1-1F4F-4F02-BF91-5DAC381E1072}" type="presOf" srcId="{8C448C1B-EDA1-4733-8D94-6E17EB0AF815}" destId="{42FDA993-F517-4BDC-9421-E26B51E5906C}" srcOrd="0" destOrd="0" presId="urn:microsoft.com/office/officeart/2005/8/layout/cycle4"/>
    <dgm:cxn modelId="{C64931EC-0733-41CE-9338-9D47B4246CBF}" type="presOf" srcId="{195C4ED5-3CCC-47E4-B54C-FCA68A4FD0AB}" destId="{BBF6A869-790E-40A3-93DB-7426261DE6FA}" srcOrd="1" destOrd="1" presId="urn:microsoft.com/office/officeart/2005/8/layout/cycle4"/>
    <dgm:cxn modelId="{A07FCCF0-616B-4CE2-8E16-9ADC68C62127}" type="presOf" srcId="{867A9A91-6034-409E-BD38-C7F007C7ED9D}" destId="{5E4BD48C-10FC-4E23-BF50-DCF87BCEE045}" srcOrd="0" destOrd="1" presId="urn:microsoft.com/office/officeart/2005/8/layout/cycle4"/>
    <dgm:cxn modelId="{880608FB-AD93-449A-B5F0-16BFBC072195}" type="presOf" srcId="{39DAB6D9-6CE6-4BC5-8C44-0D6667AF78CF}" destId="{7A7EEBE6-E52D-46CF-B7A0-F1A5EB14F7C5}" srcOrd="0" destOrd="0" presId="urn:microsoft.com/office/officeart/2005/8/layout/cycle4"/>
    <dgm:cxn modelId="{8BCB1611-1219-410C-9109-8B29B3A5D5A7}" type="presParOf" srcId="{AF7A2DED-673C-4749-81B9-488D395A5E18}" destId="{0AD4DFC8-C2E4-4E05-A17A-767C654DB857}" srcOrd="0" destOrd="0" presId="urn:microsoft.com/office/officeart/2005/8/layout/cycle4"/>
    <dgm:cxn modelId="{7616995E-953C-44AD-A283-C2A9E142083B}" type="presParOf" srcId="{0AD4DFC8-C2E4-4E05-A17A-767C654DB857}" destId="{47F29A5C-816A-49C6-94DF-1E20DAA585B3}" srcOrd="0" destOrd="0" presId="urn:microsoft.com/office/officeart/2005/8/layout/cycle4"/>
    <dgm:cxn modelId="{B2EDC0C3-B7B1-491E-8F0D-4758822A04C1}" type="presParOf" srcId="{47F29A5C-816A-49C6-94DF-1E20DAA585B3}" destId="{C2C4FEE2-20C6-4227-9D23-C14A03DA674D}" srcOrd="0" destOrd="0" presId="urn:microsoft.com/office/officeart/2005/8/layout/cycle4"/>
    <dgm:cxn modelId="{DAA52485-8368-4E9D-9EAD-B114C5EE6D70}" type="presParOf" srcId="{47F29A5C-816A-49C6-94DF-1E20DAA585B3}" destId="{BBF6A869-790E-40A3-93DB-7426261DE6FA}" srcOrd="1" destOrd="0" presId="urn:microsoft.com/office/officeart/2005/8/layout/cycle4"/>
    <dgm:cxn modelId="{4F2D1FB2-063C-4905-8DDE-C4F40016595D}" type="presParOf" srcId="{0AD4DFC8-C2E4-4E05-A17A-767C654DB857}" destId="{F87E0D0D-619E-46F8-8D94-94C0D6310130}" srcOrd="1" destOrd="0" presId="urn:microsoft.com/office/officeart/2005/8/layout/cycle4"/>
    <dgm:cxn modelId="{0A7CF57F-5A14-4EA9-BED9-FCA01F74939C}" type="presParOf" srcId="{F87E0D0D-619E-46F8-8D94-94C0D6310130}" destId="{5E4BD48C-10FC-4E23-BF50-DCF87BCEE045}" srcOrd="0" destOrd="0" presId="urn:microsoft.com/office/officeart/2005/8/layout/cycle4"/>
    <dgm:cxn modelId="{7DEA991F-3188-46F2-8B01-44119D5D682F}" type="presParOf" srcId="{F87E0D0D-619E-46F8-8D94-94C0D6310130}" destId="{DEDB2FD0-9BBA-426E-BD9F-5737BC685C2F}" srcOrd="1" destOrd="0" presId="urn:microsoft.com/office/officeart/2005/8/layout/cycle4"/>
    <dgm:cxn modelId="{2A6E9F37-EF13-4F66-8D9F-BB83F87F0EC1}" type="presParOf" srcId="{0AD4DFC8-C2E4-4E05-A17A-767C654DB857}" destId="{BD6CCE3A-86A9-4B60-9DC4-AE328CDB2B4B}" srcOrd="2" destOrd="0" presId="urn:microsoft.com/office/officeart/2005/8/layout/cycle4"/>
    <dgm:cxn modelId="{3914D237-D40B-4883-9933-2C18F385D23F}" type="presParOf" srcId="{BD6CCE3A-86A9-4B60-9DC4-AE328CDB2B4B}" destId="{016B055D-5634-4AC0-B72C-27A0CDB4C921}" srcOrd="0" destOrd="0" presId="urn:microsoft.com/office/officeart/2005/8/layout/cycle4"/>
    <dgm:cxn modelId="{39761496-10E0-48E5-95B7-C3799A498B88}" type="presParOf" srcId="{BD6CCE3A-86A9-4B60-9DC4-AE328CDB2B4B}" destId="{17F644CD-76B2-4E80-86B4-B4CEEBEEA7BA}" srcOrd="1" destOrd="0" presId="urn:microsoft.com/office/officeart/2005/8/layout/cycle4"/>
    <dgm:cxn modelId="{8DD7901E-846D-44FF-9A42-0368ACDF057C}" type="presParOf" srcId="{0AD4DFC8-C2E4-4E05-A17A-767C654DB857}" destId="{C15596A1-DC54-48C4-88C7-F031FE2B0CBF}" srcOrd="3" destOrd="0" presId="urn:microsoft.com/office/officeart/2005/8/layout/cycle4"/>
    <dgm:cxn modelId="{4627C424-65C5-48E2-BCFD-05CBE4E43279}" type="presParOf" srcId="{C15596A1-DC54-48C4-88C7-F031FE2B0CBF}" destId="{5F7F853E-DD8E-4FDE-A218-01B7E065B981}" srcOrd="0" destOrd="0" presId="urn:microsoft.com/office/officeart/2005/8/layout/cycle4"/>
    <dgm:cxn modelId="{897C2A74-BB41-4D51-80C0-A8AB89D86FBE}" type="presParOf" srcId="{C15596A1-DC54-48C4-88C7-F031FE2B0CBF}" destId="{67ABF17C-7164-4593-9364-6099861C6873}" srcOrd="1" destOrd="0" presId="urn:microsoft.com/office/officeart/2005/8/layout/cycle4"/>
    <dgm:cxn modelId="{9143BA5B-D1CB-48E4-A4FE-BB4E17A5064B}" type="presParOf" srcId="{0AD4DFC8-C2E4-4E05-A17A-767C654DB857}" destId="{D1A4FC3C-3675-4263-A90B-43FF1F6060E6}" srcOrd="4" destOrd="0" presId="urn:microsoft.com/office/officeart/2005/8/layout/cycle4"/>
    <dgm:cxn modelId="{EFFE4380-F5C3-4EF6-8E32-C4CF2059653B}" type="presParOf" srcId="{AF7A2DED-673C-4749-81B9-488D395A5E18}" destId="{B298ED77-C0AD-4648-9A4A-7637A120709F}" srcOrd="1" destOrd="0" presId="urn:microsoft.com/office/officeart/2005/8/layout/cycle4"/>
    <dgm:cxn modelId="{1EB96BCA-48C2-423A-A332-4BF132FB8237}" type="presParOf" srcId="{B298ED77-C0AD-4648-9A4A-7637A120709F}" destId="{4B791647-EACD-4BAE-BE4F-69D57262B5C5}" srcOrd="0" destOrd="0" presId="urn:microsoft.com/office/officeart/2005/8/layout/cycle4"/>
    <dgm:cxn modelId="{02F7677A-5968-4975-AA81-1D6870348301}" type="presParOf" srcId="{B298ED77-C0AD-4648-9A4A-7637A120709F}" destId="{7A7EEBE6-E52D-46CF-B7A0-F1A5EB14F7C5}" srcOrd="1" destOrd="0" presId="urn:microsoft.com/office/officeart/2005/8/layout/cycle4"/>
    <dgm:cxn modelId="{5B8BA05A-F630-4F49-A92C-918B7AECB3CB}" type="presParOf" srcId="{B298ED77-C0AD-4648-9A4A-7637A120709F}" destId="{42FDA993-F517-4BDC-9421-E26B51E5906C}" srcOrd="2" destOrd="0" presId="urn:microsoft.com/office/officeart/2005/8/layout/cycle4"/>
    <dgm:cxn modelId="{0E8BA048-A013-42B7-896A-A13D8FFCFE3B}" type="presParOf" srcId="{B298ED77-C0AD-4648-9A4A-7637A120709F}" destId="{9AEFDAAB-C29D-49D8-ADBB-18376912F29C}" srcOrd="3" destOrd="0" presId="urn:microsoft.com/office/officeart/2005/8/layout/cycle4"/>
    <dgm:cxn modelId="{F939A752-56F3-4CE9-8A83-B96B0ADA33B2}" type="presParOf" srcId="{B298ED77-C0AD-4648-9A4A-7637A120709F}" destId="{38C6552D-A13A-4153-B5E0-4CE3AB8F0A40}" srcOrd="4" destOrd="0" presId="urn:microsoft.com/office/officeart/2005/8/layout/cycle4"/>
    <dgm:cxn modelId="{C51B76E2-9CD3-4495-88C5-97B1B68F22AF}" type="presParOf" srcId="{AF7A2DED-673C-4749-81B9-488D395A5E18}" destId="{2E4B909A-E823-4054-9A86-C19F81B35C41}" srcOrd="2" destOrd="0" presId="urn:microsoft.com/office/officeart/2005/8/layout/cycle4"/>
    <dgm:cxn modelId="{41FDF78E-7763-43EE-9EF2-48332FFB5408}" type="presParOf" srcId="{AF7A2DED-673C-4749-81B9-488D395A5E18}" destId="{17A36738-50A2-4A40-BB4D-8FA98542CD7F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B055D-5634-4AC0-B72C-27A0CDB4C921}">
      <dsp:nvSpPr>
        <dsp:cNvPr id="0" name=""/>
        <dsp:cNvSpPr/>
      </dsp:nvSpPr>
      <dsp:spPr>
        <a:xfrm>
          <a:off x="5290628" y="3483604"/>
          <a:ext cx="2557174" cy="16564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Maven</a:t>
          </a:r>
        </a:p>
      </dsp:txBody>
      <dsp:txXfrm>
        <a:off x="6094168" y="3934108"/>
        <a:ext cx="1717247" cy="1169577"/>
      </dsp:txXfrm>
    </dsp:sp>
    <dsp:sp modelId="{5F7F853E-DD8E-4FDE-A218-01B7E065B981}">
      <dsp:nvSpPr>
        <dsp:cNvPr id="0" name=""/>
        <dsp:cNvSpPr/>
      </dsp:nvSpPr>
      <dsp:spPr>
        <a:xfrm>
          <a:off x="517844" y="3519996"/>
          <a:ext cx="2557174" cy="16564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Spring</a:t>
          </a:r>
        </a:p>
      </dsp:txBody>
      <dsp:txXfrm>
        <a:off x="554231" y="3970501"/>
        <a:ext cx="1717247" cy="1169577"/>
      </dsp:txXfrm>
    </dsp:sp>
    <dsp:sp modelId="{5E4BD48C-10FC-4E23-BF50-DCF87BCEE045}">
      <dsp:nvSpPr>
        <dsp:cNvPr id="0" name=""/>
        <dsp:cNvSpPr/>
      </dsp:nvSpPr>
      <dsp:spPr>
        <a:xfrm>
          <a:off x="4913317" y="0"/>
          <a:ext cx="2940085" cy="16564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Bootstrap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Java security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Thymeleaf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Spring data JPA</a:t>
          </a:r>
        </a:p>
      </dsp:txBody>
      <dsp:txXfrm>
        <a:off x="5831730" y="36387"/>
        <a:ext cx="1985285" cy="1169577"/>
      </dsp:txXfrm>
    </dsp:sp>
    <dsp:sp modelId="{C2C4FEE2-20C6-4227-9D23-C14A03DA674D}">
      <dsp:nvSpPr>
        <dsp:cNvPr id="0" name=""/>
        <dsp:cNvSpPr/>
      </dsp:nvSpPr>
      <dsp:spPr>
        <a:xfrm>
          <a:off x="517844" y="0"/>
          <a:ext cx="2557174" cy="16564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Java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CSS/html</a:t>
          </a:r>
        </a:p>
      </dsp:txBody>
      <dsp:txXfrm>
        <a:off x="554231" y="36387"/>
        <a:ext cx="1717247" cy="1169577"/>
      </dsp:txXfrm>
    </dsp:sp>
    <dsp:sp modelId="{4B791647-EACD-4BAE-BE4F-69D57262B5C5}">
      <dsp:nvSpPr>
        <dsp:cNvPr id="0" name=""/>
        <dsp:cNvSpPr/>
      </dsp:nvSpPr>
      <dsp:spPr>
        <a:xfrm>
          <a:off x="1685101" y="295058"/>
          <a:ext cx="2241409" cy="2241409"/>
        </a:xfrm>
        <a:prstGeom prst="pieWedg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Языки</a:t>
          </a:r>
          <a:endParaRPr lang="en-US" sz="1800" kern="1200" dirty="0"/>
        </a:p>
      </dsp:txBody>
      <dsp:txXfrm>
        <a:off x="2341594" y="951551"/>
        <a:ext cx="1584916" cy="1584916"/>
      </dsp:txXfrm>
    </dsp:sp>
    <dsp:sp modelId="{7A7EEBE6-E52D-46CF-B7A0-F1A5EB14F7C5}">
      <dsp:nvSpPr>
        <dsp:cNvPr id="0" name=""/>
        <dsp:cNvSpPr/>
      </dsp:nvSpPr>
      <dsp:spPr>
        <a:xfrm rot="5400000">
          <a:off x="4030040" y="295058"/>
          <a:ext cx="2241409" cy="2241409"/>
        </a:xfrm>
        <a:prstGeom prst="pieWedge">
          <a:avLst/>
        </a:prstGeom>
        <a:solidFill>
          <a:schemeClr val="accent1">
            <a:shade val="80000"/>
            <a:hueOff val="116428"/>
            <a:satOff val="-2085"/>
            <a:lumOff val="886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Библиотеки</a:t>
          </a:r>
          <a:endParaRPr lang="en-US" sz="1800" kern="1200" dirty="0"/>
        </a:p>
      </dsp:txBody>
      <dsp:txXfrm rot="-5400000">
        <a:off x="4030040" y="951551"/>
        <a:ext cx="1584916" cy="1584916"/>
      </dsp:txXfrm>
    </dsp:sp>
    <dsp:sp modelId="{42FDA993-F517-4BDC-9421-E26B51E5906C}">
      <dsp:nvSpPr>
        <dsp:cNvPr id="0" name=""/>
        <dsp:cNvSpPr/>
      </dsp:nvSpPr>
      <dsp:spPr>
        <a:xfrm rot="10800000">
          <a:off x="4030040" y="2639997"/>
          <a:ext cx="2241409" cy="2241409"/>
        </a:xfrm>
        <a:prstGeom prst="pieWedge">
          <a:avLst/>
        </a:prstGeom>
        <a:solidFill>
          <a:schemeClr val="accent1">
            <a:shade val="80000"/>
            <a:hueOff val="232855"/>
            <a:satOff val="-4171"/>
            <a:lumOff val="1772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Сборщик проектов</a:t>
          </a:r>
          <a:endParaRPr lang="en-US" sz="1800" kern="1200" dirty="0"/>
        </a:p>
      </dsp:txBody>
      <dsp:txXfrm rot="10800000">
        <a:off x="4030040" y="2639997"/>
        <a:ext cx="1584916" cy="1584916"/>
      </dsp:txXfrm>
    </dsp:sp>
    <dsp:sp modelId="{9AEFDAAB-C29D-49D8-ADBB-18376912F29C}">
      <dsp:nvSpPr>
        <dsp:cNvPr id="0" name=""/>
        <dsp:cNvSpPr/>
      </dsp:nvSpPr>
      <dsp:spPr>
        <a:xfrm rot="16200000">
          <a:off x="1685101" y="2639997"/>
          <a:ext cx="2241409" cy="2241409"/>
        </a:xfrm>
        <a:prstGeom prst="pieWedge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Фреймворки</a:t>
          </a:r>
          <a:endParaRPr lang="en-US" sz="1800" kern="1200" dirty="0"/>
        </a:p>
      </dsp:txBody>
      <dsp:txXfrm rot="5400000">
        <a:off x="2341594" y="2639997"/>
        <a:ext cx="1584916" cy="1584916"/>
      </dsp:txXfrm>
    </dsp:sp>
    <dsp:sp modelId="{2E4B909A-E823-4054-9A86-C19F81B35C41}">
      <dsp:nvSpPr>
        <dsp:cNvPr id="0" name=""/>
        <dsp:cNvSpPr/>
      </dsp:nvSpPr>
      <dsp:spPr>
        <a:xfrm>
          <a:off x="3591334" y="2122351"/>
          <a:ext cx="773881" cy="672940"/>
        </a:xfrm>
        <a:prstGeom prst="circular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A36738-50A2-4A40-BB4D-8FA98542CD7F}">
      <dsp:nvSpPr>
        <dsp:cNvPr id="0" name=""/>
        <dsp:cNvSpPr/>
      </dsp:nvSpPr>
      <dsp:spPr>
        <a:xfrm rot="10800000">
          <a:off x="3591334" y="2381174"/>
          <a:ext cx="773881" cy="672940"/>
        </a:xfrm>
        <a:prstGeom prst="circular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18C68-501E-454F-8ACE-FCB87DCEE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357F72B-C72E-471E-BA4A-559CB40DB2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106822-7BAA-4BFD-A1C1-882D1348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5F835D-1365-4D5B-AFBE-A3E259DF6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CA22A1-59A1-4C20-BF5C-CA2D675C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433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6DADC5-D71F-4E8D-9A21-1EC209EA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C2587BB-23FB-40F3-9385-1E27D3C6C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E3AE76-87AF-44C2-9202-A90094E48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F61157-A2FF-46ED-8190-80C1240FC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03821C-C144-4745-98E3-021FF9409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6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913D0C7-8229-4071-B695-390B0647C8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254295D-F802-497C-AB5C-D335B650F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DAA5BD-20A7-40DF-9994-977D26067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D27C98-E541-4103-B3F6-1871F251E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C14B86-6EA1-482F-BAC4-8AFFF8411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74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9B453C-83AF-4409-84BD-CDE33E80D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345216-A606-4DD5-ADFF-D03B85486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29DF74-430A-4DD0-AF65-19F0FA291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6611CB-2CA8-46C2-B087-42237ECBA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F9B889-44CB-4158-AC6D-588EEF4F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94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4C42F8-7DE2-4B98-B790-049E6EA4B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84AAD2-1159-4A9F-BCA1-29634357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2FC211-7783-482F-9EBB-DC2BC68A8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216506-EE45-41AB-B926-63961728B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8CEE8A-8B2C-446D-81A2-4043E0D35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857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56FC88-5D51-4A10-9CEB-63F414098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58A5FC-096A-4C7B-8E66-27409C710C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211C299-74AC-436D-8089-85C9EA309A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9D5A243-2982-4114-A364-5916CB5F7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D7C0588-B14A-492C-8519-B48F375CA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63DE3DC-E8ED-4FAB-843B-5D4B94E0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85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680C93-BD14-45D3-BA18-C2E7929D0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A8D51CE-6F99-4F84-BCFC-3F6A3D31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C6D7CD6-357E-417A-80A9-317AA14CA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916644-1C65-4285-8BA6-6D9E354895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4264E27-FCE9-48EE-8765-08DB86E91E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C38AA40-0E0D-4A34-AAC0-7A512EBEF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BBC23E-F71D-4642-ACB1-3B67831A0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6E087B8-86FA-4F75-9C0F-9E2A206D4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234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2D3F0D-C7E7-4708-86EA-5B721F9EB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A04307B-9DFA-49EC-B163-1A4D6393C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541CA6D-C8E7-451A-B354-B1DB002F2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22EC0FB-D1DF-4806-86EA-6D55F4549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547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8D5773B-EE48-4801-B806-F43DB9DD2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066DF65-442C-46BF-87A0-0D5149921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D7068E5-2FC8-4F56-AB8C-CF9E73F7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29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1F3FE7-BAC4-402B-A603-67B16C3EF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BF372F-7D88-4777-90AC-D94AC5278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F66A051-5E72-47B9-8682-07904F0FF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28613D1-FAE0-4685-9BE1-300952711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547A2C-E31F-48C6-94FE-D808A286D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4203782-362A-4F77-8DA7-F464D008E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19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93BCEF-A9E4-497D-8CFD-2646074D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2715DF3-A50D-4578-878E-7451DA0697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14D3ED6-A6B6-4134-A5F2-D6788BB3E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3405038-F291-46B7-8838-438F46200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F821CCB-F3B1-43AE-A071-CC74DA12C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53BBA4C-2BD4-462F-A76E-6977A6027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094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62493A-EB96-4B54-8FF4-461EFF6B3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A2C30B5-567A-41B8-A413-8E10F3387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D15B79-25E8-4CE7-8C7D-55ED47A626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B45C5-2A9A-4C84-BFF8-8B209470D10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40C63D-97AE-4CCE-BF57-673D12305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C18B95-CCA1-45A3-8C84-7B387A5D7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76ABC-46E9-4F38-B1B9-0BCE508AE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85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3C62504-4B85-4D20-9C7D-BA315315FA27}"/>
              </a:ext>
            </a:extLst>
          </p:cNvPr>
          <p:cNvSpPr/>
          <p:nvPr/>
        </p:nvSpPr>
        <p:spPr>
          <a:xfrm>
            <a:off x="641927" y="1528178"/>
            <a:ext cx="10908146" cy="83128"/>
          </a:xfrm>
          <a:prstGeom prst="rect">
            <a:avLst/>
          </a:prstGeom>
          <a:solidFill>
            <a:srgbClr val="FED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DE5F"/>
              </a:solidFill>
              <a:highlight>
                <a:srgbClr val="FEDE5F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DF210-FBE7-4128-95B6-E7B1B10306D3}"/>
              </a:ext>
            </a:extLst>
          </p:cNvPr>
          <p:cNvSpPr txBox="1"/>
          <p:nvPr/>
        </p:nvSpPr>
        <p:spPr>
          <a:xfrm>
            <a:off x="6395951" y="166653"/>
            <a:ext cx="5209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ФГБОУ ВО «Российский экономический университет им. Г.В. Плеханова» 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7E7539D-4B0E-4B99-93EA-F498E39E538C}"/>
              </a:ext>
            </a:extLst>
          </p:cNvPr>
          <p:cNvSpPr/>
          <p:nvPr/>
        </p:nvSpPr>
        <p:spPr>
          <a:xfrm>
            <a:off x="3048000" y="2265371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2000" dirty="0"/>
              <a:t>Итоговый проект на тему: </a:t>
            </a:r>
            <a:endParaRPr lang="en-US" sz="2000" dirty="0"/>
          </a:p>
          <a:p>
            <a:pPr algn="ctr"/>
            <a:r>
              <a:rPr lang="ru-RU" sz="2400" b="1" dirty="0"/>
              <a:t>«Создание </a:t>
            </a:r>
            <a:r>
              <a:rPr lang="en-US" sz="2400" b="1" dirty="0"/>
              <a:t>Web-</a:t>
            </a:r>
            <a:r>
              <a:rPr lang="ru-RU" sz="2400" b="1" dirty="0"/>
              <a:t>приложения интернет магазина на языке </a:t>
            </a:r>
            <a:r>
              <a:rPr lang="en-US" sz="2400" b="1" dirty="0"/>
              <a:t>java</a:t>
            </a:r>
            <a:r>
              <a:rPr lang="ru-RU" sz="2400" b="1" dirty="0"/>
              <a:t>» </a:t>
            </a:r>
            <a:endParaRPr lang="en-US" sz="2400" b="1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ru-RU" sz="2000" dirty="0"/>
              <a:t>Программа профессиональной переподготовки: </a:t>
            </a:r>
            <a:r>
              <a:rPr lang="ru-RU" sz="2000" b="1" dirty="0" err="1"/>
              <a:t>Fullstack</a:t>
            </a:r>
            <a:r>
              <a:rPr lang="ru-RU" sz="2000" b="1" dirty="0"/>
              <a:t>-разработка на языке </a:t>
            </a:r>
            <a:r>
              <a:rPr lang="ru-RU" sz="2000" b="1" dirty="0" err="1"/>
              <a:t>Java</a:t>
            </a:r>
            <a:endParaRPr lang="en-US" sz="2000" b="1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EA52B3-8928-4827-81C8-25D0C0AB95F6}"/>
              </a:ext>
            </a:extLst>
          </p:cNvPr>
          <p:cNvSpPr/>
          <p:nvPr/>
        </p:nvSpPr>
        <p:spPr>
          <a:xfrm>
            <a:off x="8109388" y="5818154"/>
            <a:ext cx="39073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2000" dirty="0"/>
              <a:t>Сапронов Александр Михайлович</a:t>
            </a:r>
          </a:p>
          <a:p>
            <a:pPr algn="r"/>
            <a:r>
              <a:rPr lang="ru-RU" sz="2000" dirty="0"/>
              <a:t>Группа: </a:t>
            </a:r>
            <a:r>
              <a:rPr lang="en-US" sz="2000" dirty="0"/>
              <a:t>FSJ-4-22</a:t>
            </a:r>
          </a:p>
          <a:p>
            <a:pPr algn="r"/>
            <a:endParaRPr lang="en-US"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239D9-6B45-4D6C-8480-B43A5095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59" y="54342"/>
            <a:ext cx="1401093" cy="131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30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3C62504-4B85-4D20-9C7D-BA315315FA27}"/>
              </a:ext>
            </a:extLst>
          </p:cNvPr>
          <p:cNvSpPr/>
          <p:nvPr/>
        </p:nvSpPr>
        <p:spPr>
          <a:xfrm>
            <a:off x="641927" y="1108363"/>
            <a:ext cx="10908146" cy="83128"/>
          </a:xfrm>
          <a:prstGeom prst="rect">
            <a:avLst/>
          </a:prstGeom>
          <a:solidFill>
            <a:srgbClr val="FED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DE5F"/>
              </a:solidFill>
              <a:highlight>
                <a:srgbClr val="FEDE5F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DF210-FBE7-4128-95B6-E7B1B10306D3}"/>
              </a:ext>
            </a:extLst>
          </p:cNvPr>
          <p:cNvSpPr txBox="1"/>
          <p:nvPr/>
        </p:nvSpPr>
        <p:spPr>
          <a:xfrm>
            <a:off x="6461415" y="187177"/>
            <a:ext cx="5730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ФГБОУ ВО «Российский экономический университет им. Г.В. Плеханова»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7E7539D-4B0E-4B99-93EA-F498E39E538C}"/>
              </a:ext>
            </a:extLst>
          </p:cNvPr>
          <p:cNvSpPr/>
          <p:nvPr/>
        </p:nvSpPr>
        <p:spPr>
          <a:xfrm>
            <a:off x="365415" y="1618826"/>
            <a:ext cx="11184658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Предметна область проекта: Создание интернет магазина мобильных аксессуаров</a:t>
            </a:r>
          </a:p>
          <a:p>
            <a:endParaRPr lang="ru-RU" sz="2000" dirty="0"/>
          </a:p>
          <a:p>
            <a:r>
              <a:rPr lang="ru-RU" sz="2000" dirty="0"/>
              <a:t>Программа является </a:t>
            </a:r>
            <a:r>
              <a:rPr lang="en-US" sz="2000" dirty="0"/>
              <a:t>web-</a:t>
            </a:r>
            <a:r>
              <a:rPr lang="ru-RU" sz="2000" dirty="0"/>
              <a:t>приложением, разработанным на фреймворке </a:t>
            </a:r>
            <a:r>
              <a:rPr lang="en-US" sz="2000" dirty="0"/>
              <a:t>Spring</a:t>
            </a:r>
          </a:p>
          <a:p>
            <a:r>
              <a:rPr lang="ru-RU" sz="2000" dirty="0"/>
              <a:t>Целью работы было создание магазина с интуитивно понятным интерфейсом. Была реализована возможность регистрации пользователей в личном кабинете, а так же возможность управления интернет магазином из личного кабинета администратора.</a:t>
            </a:r>
          </a:p>
          <a:p>
            <a:endParaRPr lang="ru-RU" sz="2000" dirty="0"/>
          </a:p>
          <a:p>
            <a:r>
              <a:rPr lang="ru-RU" sz="2000" dirty="0"/>
              <a:t>Пользователь имеет следующие возможности: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Поиск, фильтрация, сортировка товаров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Добавление и удаление товаров из корзины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Оформление нового заказа</a:t>
            </a:r>
          </a:p>
          <a:p>
            <a:endParaRPr lang="ru-RU" sz="2000" dirty="0"/>
          </a:p>
          <a:p>
            <a:r>
              <a:rPr lang="ru-RU" sz="2000" dirty="0"/>
              <a:t>Администратор имеет следующие возможности: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Добавление, редактирование, удаление товаров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Получение списка зарегистрированных пользователей с возможностью смены роли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Получение списка всех заказов с возможность управления статусом заказа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239D9-6B45-4D6C-8480-B43A5095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" y="54342"/>
            <a:ext cx="979285" cy="91746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B7A6AB9-1095-4E31-B9A6-6A168BB0A9A0}"/>
              </a:ext>
            </a:extLst>
          </p:cNvPr>
          <p:cNvSpPr/>
          <p:nvPr/>
        </p:nvSpPr>
        <p:spPr>
          <a:xfrm>
            <a:off x="1404921" y="276743"/>
            <a:ext cx="34106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/>
              <a:t>Предметная область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973523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3C62504-4B85-4D20-9C7D-BA315315FA27}"/>
              </a:ext>
            </a:extLst>
          </p:cNvPr>
          <p:cNvSpPr/>
          <p:nvPr/>
        </p:nvSpPr>
        <p:spPr>
          <a:xfrm>
            <a:off x="641927" y="1108363"/>
            <a:ext cx="10908146" cy="83128"/>
          </a:xfrm>
          <a:prstGeom prst="rect">
            <a:avLst/>
          </a:prstGeom>
          <a:solidFill>
            <a:srgbClr val="FED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DE5F"/>
              </a:solidFill>
              <a:highlight>
                <a:srgbClr val="FEDE5F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DF210-FBE7-4128-95B6-E7B1B10306D3}"/>
              </a:ext>
            </a:extLst>
          </p:cNvPr>
          <p:cNvSpPr txBox="1"/>
          <p:nvPr/>
        </p:nvSpPr>
        <p:spPr>
          <a:xfrm>
            <a:off x="6461415" y="187177"/>
            <a:ext cx="5730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ФГБОУ ВО «Российский экономический университет им. Г.В. Плеханова»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239D9-6B45-4D6C-8480-B43A5095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" y="54342"/>
            <a:ext cx="979285" cy="91746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B7A6AB9-1095-4E31-B9A6-6A168BB0A9A0}"/>
              </a:ext>
            </a:extLst>
          </p:cNvPr>
          <p:cNvSpPr/>
          <p:nvPr/>
        </p:nvSpPr>
        <p:spPr>
          <a:xfrm>
            <a:off x="1404921" y="276743"/>
            <a:ext cx="1859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ER-</a:t>
            </a:r>
            <a:r>
              <a:rPr lang="ru-RU" sz="2800" b="1" dirty="0"/>
              <a:t>модель</a:t>
            </a:r>
            <a:endParaRPr lang="en-US" sz="2800" b="1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CDA8180-814A-455C-9960-8AABBEB5BF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955" b="22497"/>
          <a:stretch/>
        </p:blipFill>
        <p:spPr>
          <a:xfrm>
            <a:off x="664902" y="1467203"/>
            <a:ext cx="6345382" cy="520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210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3C62504-4B85-4D20-9C7D-BA315315FA27}"/>
              </a:ext>
            </a:extLst>
          </p:cNvPr>
          <p:cNvSpPr/>
          <p:nvPr/>
        </p:nvSpPr>
        <p:spPr>
          <a:xfrm>
            <a:off x="641927" y="1108363"/>
            <a:ext cx="10908146" cy="83128"/>
          </a:xfrm>
          <a:prstGeom prst="rect">
            <a:avLst/>
          </a:prstGeom>
          <a:solidFill>
            <a:srgbClr val="FED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DE5F"/>
              </a:solidFill>
              <a:highlight>
                <a:srgbClr val="FEDE5F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DF210-FBE7-4128-95B6-E7B1B10306D3}"/>
              </a:ext>
            </a:extLst>
          </p:cNvPr>
          <p:cNvSpPr txBox="1"/>
          <p:nvPr/>
        </p:nvSpPr>
        <p:spPr>
          <a:xfrm>
            <a:off x="6461415" y="187177"/>
            <a:ext cx="5730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ФГБОУ ВО «Российский экономический университет им. Г.В. Плеханова»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239D9-6B45-4D6C-8480-B43A5095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" y="54342"/>
            <a:ext cx="979285" cy="91746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B7A6AB9-1095-4E31-B9A6-6A168BB0A9A0}"/>
              </a:ext>
            </a:extLst>
          </p:cNvPr>
          <p:cNvSpPr/>
          <p:nvPr/>
        </p:nvSpPr>
        <p:spPr>
          <a:xfrm>
            <a:off x="1404921" y="276743"/>
            <a:ext cx="46619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/>
              <a:t>Инструментальные средства</a:t>
            </a:r>
          </a:p>
        </p:txBody>
      </p:sp>
      <p:graphicFrame>
        <p:nvGraphicFramePr>
          <p:cNvPr id="9" name="Схема 8">
            <a:extLst>
              <a:ext uri="{FF2B5EF4-FFF2-40B4-BE49-F238E27FC236}">
                <a16:creationId xmlns:a16="http://schemas.microsoft.com/office/drawing/2014/main" id="{70861404-0B7D-4C81-BC25-DE499DE562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2849319"/>
              </p:ext>
            </p:extLst>
          </p:nvPr>
        </p:nvGraphicFramePr>
        <p:xfrm>
          <a:off x="2327563" y="1404792"/>
          <a:ext cx="7956551" cy="51764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15827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3C62504-4B85-4D20-9C7D-BA315315FA27}"/>
              </a:ext>
            </a:extLst>
          </p:cNvPr>
          <p:cNvSpPr/>
          <p:nvPr/>
        </p:nvSpPr>
        <p:spPr>
          <a:xfrm>
            <a:off x="641927" y="1108363"/>
            <a:ext cx="10908146" cy="83128"/>
          </a:xfrm>
          <a:prstGeom prst="rect">
            <a:avLst/>
          </a:prstGeom>
          <a:solidFill>
            <a:srgbClr val="FED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DE5F"/>
              </a:solidFill>
              <a:highlight>
                <a:srgbClr val="FEDE5F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DF210-FBE7-4128-95B6-E7B1B10306D3}"/>
              </a:ext>
            </a:extLst>
          </p:cNvPr>
          <p:cNvSpPr txBox="1"/>
          <p:nvPr/>
        </p:nvSpPr>
        <p:spPr>
          <a:xfrm>
            <a:off x="6461415" y="187177"/>
            <a:ext cx="5730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ФГБОУ ВО «Российский экономический университет им. Г.В. Плеханова»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239D9-6B45-4D6C-8480-B43A5095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" y="54342"/>
            <a:ext cx="979285" cy="91746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B7A6AB9-1095-4E31-B9A6-6A168BB0A9A0}"/>
              </a:ext>
            </a:extLst>
          </p:cNvPr>
          <p:cNvSpPr/>
          <p:nvPr/>
        </p:nvSpPr>
        <p:spPr>
          <a:xfrm>
            <a:off x="1404921" y="276743"/>
            <a:ext cx="16740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/>
              <a:t>Результат</a:t>
            </a:r>
            <a:endParaRPr lang="en-US" sz="28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47E5F68-D27A-4013-A495-1C9B99FE9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27" y="1406237"/>
            <a:ext cx="7086600" cy="4343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F572C58-345C-4387-9623-55E13D18F1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262"/>
          <a:stretch/>
        </p:blipFill>
        <p:spPr>
          <a:xfrm>
            <a:off x="7972425" y="1404791"/>
            <a:ext cx="3577648" cy="425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69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3C62504-4B85-4D20-9C7D-BA315315FA27}"/>
              </a:ext>
            </a:extLst>
          </p:cNvPr>
          <p:cNvSpPr/>
          <p:nvPr/>
        </p:nvSpPr>
        <p:spPr>
          <a:xfrm>
            <a:off x="641927" y="1108363"/>
            <a:ext cx="10908146" cy="83128"/>
          </a:xfrm>
          <a:prstGeom prst="rect">
            <a:avLst/>
          </a:prstGeom>
          <a:solidFill>
            <a:srgbClr val="FED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DE5F"/>
              </a:solidFill>
              <a:highlight>
                <a:srgbClr val="FEDE5F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DF210-FBE7-4128-95B6-E7B1B10306D3}"/>
              </a:ext>
            </a:extLst>
          </p:cNvPr>
          <p:cNvSpPr txBox="1"/>
          <p:nvPr/>
        </p:nvSpPr>
        <p:spPr>
          <a:xfrm>
            <a:off x="6461415" y="187177"/>
            <a:ext cx="5730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ФГБОУ ВО «Российский экономический университет им. Г.В. Плеханова»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239D9-6B45-4D6C-8480-B43A5095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" y="54342"/>
            <a:ext cx="979285" cy="91746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B7A6AB9-1095-4E31-B9A6-6A168BB0A9A0}"/>
              </a:ext>
            </a:extLst>
          </p:cNvPr>
          <p:cNvSpPr/>
          <p:nvPr/>
        </p:nvSpPr>
        <p:spPr>
          <a:xfrm>
            <a:off x="1404921" y="276743"/>
            <a:ext cx="16740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/>
              <a:t>Результат</a:t>
            </a:r>
            <a:endParaRPr lang="en-US" sz="2800"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EE3FC6C-27B8-4C8B-A626-49519086B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27" y="1404791"/>
            <a:ext cx="5171775" cy="512156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16659ED-D718-43F9-B286-CE5E87AB3B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75"/>
          <a:stretch/>
        </p:blipFill>
        <p:spPr>
          <a:xfrm>
            <a:off x="6274282" y="1404792"/>
            <a:ext cx="5275791" cy="512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297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3C62504-4B85-4D20-9C7D-BA315315FA27}"/>
              </a:ext>
            </a:extLst>
          </p:cNvPr>
          <p:cNvSpPr/>
          <p:nvPr/>
        </p:nvSpPr>
        <p:spPr>
          <a:xfrm>
            <a:off x="641927" y="1108363"/>
            <a:ext cx="10908146" cy="83128"/>
          </a:xfrm>
          <a:prstGeom prst="rect">
            <a:avLst/>
          </a:prstGeom>
          <a:solidFill>
            <a:srgbClr val="FED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DE5F"/>
              </a:solidFill>
              <a:highlight>
                <a:srgbClr val="FEDE5F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DF210-FBE7-4128-95B6-E7B1B10306D3}"/>
              </a:ext>
            </a:extLst>
          </p:cNvPr>
          <p:cNvSpPr txBox="1"/>
          <p:nvPr/>
        </p:nvSpPr>
        <p:spPr>
          <a:xfrm>
            <a:off x="6461415" y="187177"/>
            <a:ext cx="5730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ФГБОУ ВО «Российский экономический университет им. Г.В. Плеханова»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239D9-6B45-4D6C-8480-B43A50958F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" y="54342"/>
            <a:ext cx="979285" cy="91746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B7A6AB9-1095-4E31-B9A6-6A168BB0A9A0}"/>
              </a:ext>
            </a:extLst>
          </p:cNvPr>
          <p:cNvSpPr/>
          <p:nvPr/>
        </p:nvSpPr>
        <p:spPr>
          <a:xfrm>
            <a:off x="1404921" y="276743"/>
            <a:ext cx="16740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/>
              <a:t>Результат</a:t>
            </a:r>
            <a:endParaRPr lang="en-US" sz="2800" b="1" dirty="0"/>
          </a:p>
        </p:txBody>
      </p:sp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F7AB376C-9004-481B-978C-922A47DCB0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1927" y="1280204"/>
            <a:ext cx="9759950" cy="548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44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1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3C62504-4B85-4D20-9C7D-BA315315FA27}"/>
              </a:ext>
            </a:extLst>
          </p:cNvPr>
          <p:cNvSpPr/>
          <p:nvPr/>
        </p:nvSpPr>
        <p:spPr>
          <a:xfrm>
            <a:off x="641927" y="1108363"/>
            <a:ext cx="10908146" cy="83128"/>
          </a:xfrm>
          <a:prstGeom prst="rect">
            <a:avLst/>
          </a:prstGeom>
          <a:solidFill>
            <a:srgbClr val="FED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DE5F"/>
              </a:solidFill>
              <a:highlight>
                <a:srgbClr val="FEDE5F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DF210-FBE7-4128-95B6-E7B1B10306D3}"/>
              </a:ext>
            </a:extLst>
          </p:cNvPr>
          <p:cNvSpPr txBox="1"/>
          <p:nvPr/>
        </p:nvSpPr>
        <p:spPr>
          <a:xfrm>
            <a:off x="6461415" y="187177"/>
            <a:ext cx="5730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ФГБОУ ВО «Российский экономический университет им. Г.В. Плеханова»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7E7539D-4B0E-4B99-93EA-F498E39E538C}"/>
              </a:ext>
            </a:extLst>
          </p:cNvPr>
          <p:cNvSpPr/>
          <p:nvPr/>
        </p:nvSpPr>
        <p:spPr>
          <a:xfrm>
            <a:off x="641927" y="1328050"/>
            <a:ext cx="1118465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На фреймворке </a:t>
            </a:r>
            <a:r>
              <a:rPr lang="en-US" sz="2000" dirty="0"/>
              <a:t>Spring </a:t>
            </a:r>
            <a:r>
              <a:rPr lang="ru-RU" sz="2000" dirty="0"/>
              <a:t>Было разработано </a:t>
            </a:r>
            <a:r>
              <a:rPr lang="en-US" sz="2000" dirty="0"/>
              <a:t>web-</a:t>
            </a:r>
            <a:r>
              <a:rPr lang="ru-RU" sz="2000" dirty="0"/>
              <a:t>приложение интернет магазина.</a:t>
            </a:r>
          </a:p>
          <a:p>
            <a:endParaRPr lang="ru-RU" sz="2000" dirty="0"/>
          </a:p>
          <a:p>
            <a:r>
              <a:rPr lang="ru-RU" sz="2000" dirty="0"/>
              <a:t>Были реализованы: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Аутентификация пользователей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Взаимодействие с приложением со стороны неавторизованных пользователей:</a:t>
            </a:r>
          </a:p>
          <a:p>
            <a:pPr marL="914400" indent="-342900">
              <a:buFont typeface="Wingdings" panose="05000000000000000000" pitchFamily="2" charset="2"/>
              <a:buChar char="ü"/>
            </a:pPr>
            <a:r>
              <a:rPr lang="ru-RU" sz="2000" dirty="0"/>
              <a:t>Просмотр и поиск товаров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Взаимодействие с приложением со стороны неавторизованных пользователей:</a:t>
            </a:r>
            <a:endParaRPr lang="en-US" sz="2000" dirty="0"/>
          </a:p>
          <a:p>
            <a:pPr marL="914400" indent="-342900">
              <a:buFont typeface="Wingdings" panose="05000000000000000000" pitchFamily="2" charset="2"/>
              <a:buChar char="ü"/>
            </a:pPr>
            <a:r>
              <a:rPr lang="ru-RU" sz="2000" dirty="0"/>
              <a:t>Поиск, фильтрация, сортировка товаров</a:t>
            </a:r>
          </a:p>
          <a:p>
            <a:pPr marL="914400" indent="-342900">
              <a:buFont typeface="Wingdings" panose="05000000000000000000" pitchFamily="2" charset="2"/>
              <a:buChar char="ü"/>
            </a:pPr>
            <a:r>
              <a:rPr lang="ru-RU" sz="2000" dirty="0"/>
              <a:t>Добавление и удаление товаров из корзины</a:t>
            </a:r>
          </a:p>
          <a:p>
            <a:pPr marL="914400" indent="-342900">
              <a:buFont typeface="Wingdings" panose="05000000000000000000" pitchFamily="2" charset="2"/>
              <a:buChar char="ü"/>
            </a:pPr>
            <a:r>
              <a:rPr lang="ru-RU" sz="2000" dirty="0"/>
              <a:t>Оформление нового заказа</a:t>
            </a:r>
          </a:p>
          <a:p>
            <a:pPr marL="342900" indent="-342900">
              <a:buFontTx/>
              <a:buChar char="-"/>
            </a:pPr>
            <a:r>
              <a:rPr lang="ru-RU" sz="2000" dirty="0"/>
              <a:t>Взаимодействие с приложением со стороны администратора</a:t>
            </a:r>
            <a:r>
              <a:rPr lang="en-US" sz="2000" dirty="0"/>
              <a:t>:</a:t>
            </a:r>
            <a:endParaRPr lang="ru-RU" sz="2000" dirty="0"/>
          </a:p>
          <a:p>
            <a:pPr marL="914400" indent="-342900">
              <a:buFont typeface="Wingdings" panose="05000000000000000000" pitchFamily="2" charset="2"/>
              <a:buChar char="ü"/>
            </a:pPr>
            <a:r>
              <a:rPr lang="ru-RU" sz="2000" dirty="0"/>
              <a:t>Добавление, редактирование, удаление товаров</a:t>
            </a:r>
          </a:p>
          <a:p>
            <a:pPr marL="914400" indent="-342900">
              <a:buFont typeface="Wingdings" panose="05000000000000000000" pitchFamily="2" charset="2"/>
              <a:buChar char="ü"/>
            </a:pPr>
            <a:r>
              <a:rPr lang="ru-RU" sz="2000" dirty="0"/>
              <a:t>Получение списка зарегистрированных пользователей с возможностью смены роли</a:t>
            </a:r>
          </a:p>
          <a:p>
            <a:pPr marL="914400" indent="-342900">
              <a:buFont typeface="Wingdings" panose="05000000000000000000" pitchFamily="2" charset="2"/>
              <a:buChar char="ü"/>
            </a:pPr>
            <a:r>
              <a:rPr lang="ru-RU" sz="2000" dirty="0"/>
              <a:t>Получение списка всех заказов с возможность управления статусом заказа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239D9-6B45-4D6C-8480-B43A5095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" y="54342"/>
            <a:ext cx="979285" cy="91746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B7A6AB9-1095-4E31-B9A6-6A168BB0A9A0}"/>
              </a:ext>
            </a:extLst>
          </p:cNvPr>
          <p:cNvSpPr/>
          <p:nvPr/>
        </p:nvSpPr>
        <p:spPr>
          <a:xfrm>
            <a:off x="1404921" y="276743"/>
            <a:ext cx="21066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/>
              <a:t>Заключение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73987493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346</Words>
  <Application>Microsoft Office PowerPoint</Application>
  <PresentationFormat>Широкоэкранный</PresentationFormat>
  <Paragraphs>62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Ilua200313@gmail.com</dc:creator>
  <cp:lastModifiedBy>Ilua200313@gmail.com</cp:lastModifiedBy>
  <cp:revision>25</cp:revision>
  <dcterms:created xsi:type="dcterms:W3CDTF">2023-05-05T13:39:56Z</dcterms:created>
  <dcterms:modified xsi:type="dcterms:W3CDTF">2023-05-30T18:52:13Z</dcterms:modified>
</cp:coreProperties>
</file>

<file path=docProps/thumbnail.jpeg>
</file>